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9906000" cx="685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gxhV13NFc7/GmM3uUP+pIXGyOc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customschemas.google.com/relationships/presentationmetadata" Target="meta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body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subTitle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3" type="body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5" name="Google Shape;45;p19"/>
          <p:cNvSpPr txBox="1"/>
          <p:nvPr>
            <p:ph idx="4" type="body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20000"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50000"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ntendo texto&#10;&#10;Descrição gerada automaticamente" id="84" name="Google Shape;8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898" y="876296"/>
            <a:ext cx="5410203" cy="541020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876299" y="7416284"/>
            <a:ext cx="525780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Formato e especificações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"/>
          <p:cNvSpPr txBox="1"/>
          <p:nvPr/>
        </p:nvSpPr>
        <p:spPr>
          <a:xfrm>
            <a:off x="733425" y="857498"/>
            <a:ext cx="5391150" cy="2372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3.3 - Tipografia auxiliar </a:t>
            </a:r>
            <a:endParaRPr/>
          </a:p>
          <a:p>
            <a:pPr indent="0" lvl="0" marL="0" marR="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400" u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 família tipográfica para o conjunto da identidade visual. (criação)</a:t>
            </a:r>
            <a:endParaRPr b="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"/>
          <p:cNvSpPr txBox="1"/>
          <p:nvPr/>
        </p:nvSpPr>
        <p:spPr>
          <a:xfrm>
            <a:off x="685800" y="787996"/>
            <a:ext cx="5076825" cy="495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4 - Versão Horizontal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100"/>
              </a:spcBef>
              <a:spcAft>
                <a:spcPts val="0"/>
              </a:spcAft>
              <a:buNone/>
            </a:pPr>
            <a:r>
              <a:rPr b="0" i="0" lang="pt-BR" sz="2400" u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(criação)</a:t>
            </a:r>
            <a:endParaRPr/>
          </a:p>
          <a:p>
            <a:pPr indent="0" lvl="0" marL="0" marR="0" rtl="0" algn="just"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5 -  Versão Vertical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100"/>
              </a:spcBef>
              <a:spcAft>
                <a:spcPts val="0"/>
              </a:spcAft>
              <a:buNone/>
            </a:pPr>
            <a:r>
              <a:rPr b="0" i="0" lang="pt-BR" sz="2400" u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(criação)</a:t>
            </a:r>
            <a:endParaRPr b="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100"/>
              </a:spcBef>
              <a:spcAft>
                <a:spcPts val="0"/>
              </a:spcAft>
              <a:buNone/>
            </a:pPr>
            <a:br>
              <a:rPr b="0"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"/>
          <p:cNvSpPr txBox="1"/>
          <p:nvPr/>
        </p:nvSpPr>
        <p:spPr>
          <a:xfrm>
            <a:off x="885825" y="799237"/>
            <a:ext cx="508635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/>
              <a:t>6</a:t>
            </a:r>
            <a:r>
              <a:rPr b="1" i="0" lang="pt-BR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Exemplos de Aplicação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400" u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Redes sociais;</a:t>
            </a:r>
            <a:endParaRPr b="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400" u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Sacolas;</a:t>
            </a:r>
            <a:endParaRPr b="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400" u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Banner;</a:t>
            </a:r>
            <a:endParaRPr b="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400" u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Folder;</a:t>
            </a:r>
            <a:endParaRPr b="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400" u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Camisas; </a:t>
            </a:r>
            <a:endParaRPr b="0" i="0" sz="2400" u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FF0000"/>
                </a:solidFill>
              </a:rPr>
              <a:t>Assinatura de email;</a:t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idx="1" type="body"/>
          </p:nvPr>
        </p:nvSpPr>
        <p:spPr>
          <a:xfrm>
            <a:off x="471487" y="16083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b="1" i="0" lang="pt-BR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projetos devem</a:t>
            </a:r>
            <a:r>
              <a:rPr b="0" i="0" lang="pt-BR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0" sz="2400"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b="0" i="0" lang="pt-BR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 executados em formato i</a:t>
            </a:r>
            <a:r>
              <a:rPr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novador, que reforce o conceito.</a:t>
            </a:r>
            <a:endParaRPr>
              <a:solidFill>
                <a:srgbClr val="000000"/>
              </a:solidFill>
            </a:endParaRPr>
          </a:p>
          <a:p>
            <a:pPr indent="-19050" lvl="0" marL="17145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Documento salvo em </a:t>
            </a: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PDF</a:t>
            </a:r>
            <a:r>
              <a:rPr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/>
          </a:p>
          <a:p>
            <a:pPr indent="-19050" lvl="0" marL="17145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b="0" i="0" lang="pt-BR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folhas do corpo do projeto não podem ser identificadas nominalmente;</a:t>
            </a:r>
            <a:endParaRPr/>
          </a:p>
          <a:p>
            <a:pPr indent="-19050" lvl="0" marL="17145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b="0" i="0" lang="pt-BR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Conter necessariamente os seguintes </a:t>
            </a:r>
            <a:r>
              <a:rPr b="1" i="0" lang="pt-BR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pontos</a:t>
            </a:r>
            <a:r>
              <a:rPr b="0" i="0" lang="pt-BR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 </a:t>
            </a:r>
            <a:r>
              <a:rPr b="1" i="0" lang="pt-BR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ordem</a:t>
            </a:r>
            <a:r>
              <a:rPr b="0" i="0" lang="pt-BR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/>
          <p:nvPr>
            <p:ph idx="1" type="body"/>
          </p:nvPr>
        </p:nvSpPr>
        <p:spPr>
          <a:xfrm>
            <a:off x="471487" y="2438400"/>
            <a:ext cx="5915025" cy="610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b="1" i="0" lang="pt-BR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b="0" i="0" lang="pt-BR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Este manual tem como objetivo estabelecer parâmetros para a correta utilização da marca do evento </a:t>
            </a:r>
            <a:r>
              <a:rPr b="1" i="0" lang="pt-BR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Passos para a Moda</a:t>
            </a:r>
            <a:r>
              <a:rPr b="0" i="0" lang="pt-BR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Estão aqui  explicitadas as normas  de aplicação dos elementos gráficos que conferem unidade visual para a promoção do evento. </a:t>
            </a:r>
            <a:r>
              <a:rPr b="0" i="0" lang="pt-BR" sz="2400" u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(este texto não pode ser alterado)</a:t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/>
          <p:nvPr>
            <p:ph idx="1" type="body"/>
          </p:nvPr>
        </p:nvSpPr>
        <p:spPr>
          <a:xfrm>
            <a:off x="471487" y="800100"/>
            <a:ext cx="5915025" cy="8210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b="1" i="0" lang="pt-BR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1- O evento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b="0" i="0" lang="pt-BR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evento </a:t>
            </a:r>
            <a:r>
              <a:rPr b="1" i="0" lang="pt-BR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Passos para a Moda</a:t>
            </a:r>
            <a:r>
              <a:rPr b="0" i="0" lang="pt-BR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tem por objetivo promover os cursos da área de </a:t>
            </a:r>
            <a:r>
              <a:rPr b="1" i="0" lang="pt-BR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 de Moda do IFSULDEMINAS Campus Passos</a:t>
            </a:r>
            <a:r>
              <a:rPr b="0" i="0" lang="pt-BR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divulgar os trabalhos técnicos e científicos desenvolvidos pelos alunos e docentes desta área e proporcionar a integração entre comunidade acadêmica e a comunidade externa. A atualização de conhecimentos e o debate de temas específicos de interesse para o desenvolvimento científico e tecnológico da área de moda são importantes motores deste evento anual, que aborda tem temas geradores específicos em cada edição. </a:t>
            </a:r>
            <a:r>
              <a:rPr b="0" i="0" lang="pt-BR" sz="2400" u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(o texto não pode ser alterado)</a:t>
            </a:r>
            <a:endParaRPr b="0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br>
              <a:rPr lang="pt-BR" sz="2400">
                <a:latin typeface="Arial"/>
                <a:ea typeface="Arial"/>
                <a:cs typeface="Arial"/>
                <a:sym typeface="Arial"/>
              </a:rPr>
            </a:b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9050" lvl="0" marL="17145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/>
          <p:nvPr>
            <p:ph idx="1" type="body"/>
          </p:nvPr>
        </p:nvSpPr>
        <p:spPr>
          <a:xfrm>
            <a:off x="471487" y="1009650"/>
            <a:ext cx="5915025" cy="531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b="1" i="0" lang="pt-BR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– Slogan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0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b="0" i="0" lang="pt-BR" sz="2000" u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Frase (criação)</a:t>
            </a:r>
            <a:endParaRPr b="0" sz="2000">
              <a:latin typeface="Arial"/>
              <a:ea typeface="Arial"/>
              <a:cs typeface="Arial"/>
              <a:sym typeface="Arial"/>
            </a:endParaRPr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 txBox="1"/>
          <p:nvPr/>
        </p:nvSpPr>
        <p:spPr>
          <a:xfrm>
            <a:off x="628650" y="822849"/>
            <a:ext cx="5600700" cy="4537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3 -  Tipografia da marca</a:t>
            </a:r>
            <a:endParaRPr/>
          </a:p>
          <a:p>
            <a:pPr indent="0" lvl="0" marL="0" marR="0" rtl="0" algn="just"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3.1 – Construção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 marca deve ser construída em </a:t>
            </a:r>
            <a:r>
              <a:rPr lang="pt-BR" sz="2400">
                <a:solidFill>
                  <a:srgbClr val="FF0000"/>
                </a:solidFill>
              </a:rPr>
              <a:t>altura e largura por altura de X (termo técnico)</a:t>
            </a:r>
            <a:r>
              <a:rPr lang="pt-BR" sz="2400">
                <a:solidFill>
                  <a:srgbClr val="0000FF"/>
                </a:solidFill>
              </a:rPr>
              <a:t> </a:t>
            </a:r>
            <a:r>
              <a:rPr b="0" i="0" lang="pt-BR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(criação).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 txBox="1"/>
          <p:nvPr/>
        </p:nvSpPr>
        <p:spPr>
          <a:xfrm>
            <a:off x="666750" y="852198"/>
            <a:ext cx="55245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3.2 - Cores Sólidas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Especificação das cores utilizadas. (criação)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 txBox="1"/>
          <p:nvPr/>
        </p:nvSpPr>
        <p:spPr>
          <a:xfrm>
            <a:off x="666750" y="810496"/>
            <a:ext cx="561975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3.3 - Versões Monocromáticas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As versões monocromáticas, em preto e branco, devem ser usadas em meios onde houver limitações técnicas e/ou de visibilidade. (criação)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"/>
          <p:cNvSpPr txBox="1"/>
          <p:nvPr/>
        </p:nvSpPr>
        <p:spPr>
          <a:xfrm>
            <a:off x="876300" y="1248140"/>
            <a:ext cx="5181600" cy="1633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3.4 - Redução Máxima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400" u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Altura e largura de X. (criação)</a:t>
            </a:r>
            <a:endParaRPr b="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2020-09-17T09:09:51Z</dcterms:created>
  <dc:creator>Maria Bernardete Oliveira de Carvalho</dc:creator>
</cp:coreProperties>
</file>