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9906000" cx="685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GyzzTuNLsGsDjezA5RCD9E9x4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54676B-8E41-41B3-A4B6-FF7CF5BCB171}">
  <a:tblStyle styleId="{FB54676B-8E41-41B3-A4B6-FF7CF5BCB17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27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texto&#10;&#10;Descrição gerada automaticamente" id="84" name="Google Shape;84;p1"/>
          <p:cNvPicPr preferRelativeResize="0"/>
          <p:nvPr/>
        </p:nvPicPr>
        <p:blipFill rotWithShape="1">
          <a:blip r:embed="rId3">
            <a:alphaModFix/>
          </a:blip>
          <a:srcRect b="28246" l="56598" r="0" t="35877"/>
          <a:stretch/>
        </p:blipFill>
        <p:spPr>
          <a:xfrm>
            <a:off x="1009650" y="2343149"/>
            <a:ext cx="4838700" cy="399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ntendo texto&#10;&#10;Descrição gerada automaticamente"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898" y="1809746"/>
            <a:ext cx="5410203" cy="541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ctrTitle"/>
          </p:nvPr>
        </p:nvSpPr>
        <p:spPr>
          <a:xfrm>
            <a:off x="419100" y="-941034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pt-BR" sz="6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Concurso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>
            <p:ph idx="1" type="subTitle"/>
          </p:nvPr>
        </p:nvSpPr>
        <p:spPr>
          <a:xfrm>
            <a:off x="419100" y="3574169"/>
            <a:ext cx="6010276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i="0" lang="pt-BR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i="0" lang="pt-BR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Atualização da marca </a:t>
            </a:r>
            <a:r>
              <a:rPr b="1" i="0"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Passos para a Moda</a:t>
            </a:r>
            <a:r>
              <a:rPr i="0" lang="pt-BR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alteração da tipografia, logotipo</a:t>
            </a:r>
            <a:r>
              <a:rPr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</a:t>
            </a:r>
            <a:r>
              <a:rPr i="0" lang="pt-BR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i="0" lang="pt-BR" sz="2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riação de slogan.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471486" y="136880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Regulamento</a:t>
            </a:r>
            <a:br>
              <a:rPr lang="pt-BR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471487" y="1476375"/>
            <a:ext cx="5915025" cy="782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0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b="1" i="0" lang="pt-BR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 concurso tem como objetivo a atualização da marca (rebranding) do evento </a:t>
            </a: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Passos para a Moda</a:t>
            </a: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nos seguintes termos: alteração das cores, da tipografia, do logotipo e criação de slogan.</a:t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i="0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i="0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Inscrições: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pt-BR" sz="2400">
                <a:latin typeface="Arial"/>
                <a:ea typeface="Arial"/>
                <a:cs typeface="Arial"/>
                <a:sym typeface="Arial"/>
              </a:rPr>
              <a:t>Quem pode participar?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alunos e alunos regularmente matriculados nos </a:t>
            </a:r>
            <a:r>
              <a:rPr b="1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Cursos da área de Design de Moda </a:t>
            </a:r>
            <a:r>
              <a:rPr b="0" i="0" lang="pt-BR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IFSULDEMINAS Campus Passos.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se inscrever?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Enviar  manual de marca (PDF) com </a:t>
            </a:r>
            <a:r>
              <a:rPr b="1" lang="pt-BR" sz="2400">
                <a:latin typeface="Arial"/>
                <a:ea typeface="Arial"/>
                <a:cs typeface="Arial"/>
                <a:sym typeface="Arial"/>
              </a:rPr>
              <a:t>nome fantasia</a:t>
            </a:r>
            <a:r>
              <a:rPr lang="pt-BR" sz="2400">
                <a:latin typeface="Arial"/>
                <a:ea typeface="Arial"/>
                <a:cs typeface="Arial"/>
                <a:sym typeface="Arial"/>
              </a:rPr>
              <a:t>* para: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400">
                <a:latin typeface="Arial"/>
                <a:ea typeface="Arial"/>
                <a:cs typeface="Arial"/>
                <a:sym typeface="Arial"/>
              </a:rPr>
              <a:t> passosparaamoda@gmail.com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pt-BR" sz="2400">
                <a:latin typeface="Arial"/>
                <a:ea typeface="Arial"/>
                <a:cs typeface="Arial"/>
                <a:sym typeface="Arial"/>
              </a:rPr>
            </a:b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390525" y="647700"/>
            <a:ext cx="6076949" cy="847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None/>
            </a:pPr>
            <a:r>
              <a:rPr b="1" i="0" lang="pt-BR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Período e local de inscrições: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90"/>
              <a:buNone/>
            </a:pPr>
            <a:r>
              <a:rPr b="0" i="0" lang="pt-BR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01 à 25 de outubro de 2020.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90"/>
              <a:buNone/>
            </a:pPr>
            <a:r>
              <a:rPr b="1" i="0" lang="pt-BR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Avaliação: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None/>
            </a:pPr>
            <a:r>
              <a:rPr b="0" i="0" lang="pt-BR" sz="2405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profissionais da área de moda Do IFSULDEMINAS Campus Passos (80% da pontuação);</a:t>
            </a:r>
            <a:endParaRPr/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5"/>
              <a:buNone/>
            </a:pPr>
            <a:r>
              <a:rPr lang="pt-BR" sz="2405">
                <a:latin typeface="Arial"/>
                <a:ea typeface="Arial"/>
                <a:cs typeface="Arial"/>
                <a:sym typeface="Arial"/>
              </a:rPr>
              <a:t>+</a:t>
            </a:r>
            <a:endParaRPr b="0" sz="240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5"/>
              <a:buNone/>
            </a:pPr>
            <a:r>
              <a:rPr b="0" i="0" lang="pt-BR" sz="2405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Voto público externo no link (20% da pontuação).</a:t>
            </a:r>
            <a:endParaRPr b="0" sz="240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90"/>
              <a:buNone/>
            </a:pPr>
            <a:r>
              <a:rPr b="1" i="0" lang="pt-BR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Divulgação do resultado: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90"/>
              <a:buNone/>
            </a:pPr>
            <a:r>
              <a:rPr lang="pt-BR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 30 de outubro de 2020.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90"/>
              <a:buNone/>
            </a:pPr>
            <a:r>
              <a:rPr b="1" lang="pt-BR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Premiação: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b="1" sz="259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590"/>
              <a:buNone/>
            </a:pPr>
            <a:r>
              <a:rPr lang="pt-BR" sz="25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Certificado e kit de desenho e arte.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471487" y="679908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Critérios de a</a:t>
            </a:r>
            <a:r>
              <a:rPr b="1" i="0" lang="pt-BR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valiação da b</a:t>
            </a:r>
            <a:r>
              <a:rPr b="1" lang="pt-BR" sz="2800">
                <a:latin typeface="Arial"/>
                <a:ea typeface="Arial"/>
                <a:cs typeface="Arial"/>
                <a:sym typeface="Arial"/>
              </a:rPr>
              <a:t>anca avaliadora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2" name="Google Shape;112;p6"/>
          <p:cNvGraphicFramePr/>
          <p:nvPr/>
        </p:nvGraphicFramePr>
        <p:xfrm>
          <a:off x="471487" y="3032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{FB54676B-8E41-41B3-A4B6-FF7CF5BCB171}</a:tableStyleId>
              </a:tblPr>
              <a:tblGrid>
                <a:gridCol w="4919675"/>
                <a:gridCol w="811525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Originalidade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4,0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Viabilidade Produtiva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2,0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Especificações técnicas: manual de marca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3,0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Qualidade de representação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pt-BR" sz="2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1,0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3" name="Google Shape;113;p6"/>
          <p:cNvSpPr/>
          <p:nvPr/>
        </p:nvSpPr>
        <p:spPr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"/>
              <a:buNone/>
            </a:pPr>
            <a:r>
              <a:rPr b="1" i="0" lang="pt-BR" sz="1300" u="sng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Avaliação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 avaliação será realizada por 2 (dois) docentes da área de moda do IFSULDEMINAS e dois avaliadores externos da área de Design Gráfico de acordo com os seguintes critérios:</a:t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2020-09-17T08:17:54Z</dcterms:created>
  <dc:creator>Maria Bernardete Oliveira de Carvalho</dc:creator>
</cp:coreProperties>
</file>